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8288000" cy="10287000"/>
  <p:notesSz cx="6858000" cy="9144000"/>
  <p:embeddedFontLst>
    <p:embeddedFont>
      <p:font typeface="Arial" panose="020B0604020202020204" pitchFamily="34" charset="0"/>
      <p:regular r:id="rId22"/>
    </p:embeddedFont>
    <p:embeddedFont>
      <p:font typeface="Saira Condensed" panose="020B0604020202020204" charset="0"/>
      <p:regular r:id="rId23"/>
    </p:embeddedFont>
    <p:embeddedFont>
      <p:font typeface="Saira Condensed Medium" panose="020B0604020202020204" charset="0"/>
      <p:regular r:id="rId24"/>
    </p:embeddedFont>
    <p:embeddedFont>
      <p:font typeface="TT Commons Pro Expande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FD82D2-1EBF-4337-83FF-4BBB492AC76B}" v="80" dt="2023-12-14T02:26:10.527"/>
    <p1510:client id="{47102292-3313-4207-88B5-673AFF728040}" v="6" dt="2023-12-14T02:32:17.712"/>
    <p1510:client id="{66021C65-3E39-4952-8A1F-079A4C04F263}" v="62" dt="2023-12-14T01:56:11.636"/>
    <p1510:client id="{82594748-AA45-4FE0-8FAC-1C86CB50611A}" v="15" dt="2023-12-14T02:37:24.706"/>
    <p1510:client id="{8DAC8D9E-48B7-4909-BA38-D882DCEA2704}" v="285" dt="2023-12-14T02:35:38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Richardson" userId="S::ryrichar@syr.edu::97bea007-a0b8-447a-a860-b7ec970754b6" providerId="AD" clId="Web-{82594748-AA45-4FE0-8FAC-1C86CB50611A}"/>
    <pc:docChg chg="modSld">
      <pc:chgData name="Ryan Richardson" userId="S::ryrichar@syr.edu::97bea007-a0b8-447a-a860-b7ec970754b6" providerId="AD" clId="Web-{82594748-AA45-4FE0-8FAC-1C86CB50611A}" dt="2023-12-14T02:37:24.706" v="11" actId="1076"/>
      <pc:docMkLst>
        <pc:docMk/>
      </pc:docMkLst>
      <pc:sldChg chg="modSp">
        <pc:chgData name="Ryan Richardson" userId="S::ryrichar@syr.edu::97bea007-a0b8-447a-a860-b7ec970754b6" providerId="AD" clId="Web-{82594748-AA45-4FE0-8FAC-1C86CB50611A}" dt="2023-12-14T02:37:24.706" v="11" actId="1076"/>
        <pc:sldMkLst>
          <pc:docMk/>
          <pc:sldMk cId="0" sldId="263"/>
        </pc:sldMkLst>
        <pc:spChg chg="mod">
          <ac:chgData name="Ryan Richardson" userId="S::ryrichar@syr.edu::97bea007-a0b8-447a-a860-b7ec970754b6" providerId="AD" clId="Web-{82594748-AA45-4FE0-8FAC-1C86CB50611A}" dt="2023-12-14T02:37:24.706" v="11" actId="1076"/>
          <ac:spMkLst>
            <pc:docMk/>
            <pc:sldMk cId="0" sldId="263"/>
            <ac:spMk id="4" creationId="{00000000-0000-0000-0000-000000000000}"/>
          </ac:spMkLst>
        </pc:spChg>
        <pc:picChg chg="mod ord">
          <ac:chgData name="Ryan Richardson" userId="S::ryrichar@syr.edu::97bea007-a0b8-447a-a860-b7ec970754b6" providerId="AD" clId="Web-{82594748-AA45-4FE0-8FAC-1C86CB50611A}" dt="2023-12-14T02:37:11.440" v="8" actId="14100"/>
          <ac:picMkLst>
            <pc:docMk/>
            <pc:sldMk cId="0" sldId="263"/>
            <ac:picMk id="3" creationId="{1B995AD4-E39B-2EF2-541B-3D1FCFBF2BDA}"/>
          </ac:picMkLst>
        </pc:picChg>
      </pc:sldChg>
    </pc:docChg>
  </pc:docChgLst>
  <pc:docChgLst>
    <pc:chgData name="Jordan Mendenhall" userId="S::jmendenh@syr.edu::4db67d6a-91a1-4f6d-ab3b-5a7379b7de87" providerId="AD" clId="Web-{8DAC8D9E-48B7-4909-BA38-D882DCEA2704}"/>
    <pc:docChg chg="modSld">
      <pc:chgData name="Jordan Mendenhall" userId="S::jmendenh@syr.edu::4db67d6a-91a1-4f6d-ab3b-5a7379b7de87" providerId="AD" clId="Web-{8DAC8D9E-48B7-4909-BA38-D882DCEA2704}" dt="2023-12-14T02:35:33.646" v="190" actId="20577"/>
      <pc:docMkLst>
        <pc:docMk/>
      </pc:docMkLst>
      <pc:sldChg chg="modSp">
        <pc:chgData name="Jordan Mendenhall" userId="S::jmendenh@syr.edu::4db67d6a-91a1-4f6d-ab3b-5a7379b7de87" providerId="AD" clId="Web-{8DAC8D9E-48B7-4909-BA38-D882DCEA2704}" dt="2023-12-14T02:08:57.626" v="1" actId="20577"/>
        <pc:sldMkLst>
          <pc:docMk/>
          <pc:sldMk cId="0" sldId="256"/>
        </pc:sldMkLst>
        <pc:spChg chg="mod">
          <ac:chgData name="Jordan Mendenhall" userId="S::jmendenh@syr.edu::4db67d6a-91a1-4f6d-ab3b-5a7379b7de87" providerId="AD" clId="Web-{8DAC8D9E-48B7-4909-BA38-D882DCEA2704}" dt="2023-12-14T02:08:57.626" v="1" actId="20577"/>
          <ac:spMkLst>
            <pc:docMk/>
            <pc:sldMk cId="0" sldId="256"/>
            <ac:spMk id="6" creationId="{00000000-0000-0000-0000-000000000000}"/>
          </ac:spMkLst>
        </pc:spChg>
      </pc:sldChg>
      <pc:sldChg chg="modSp">
        <pc:chgData name="Jordan Mendenhall" userId="S::jmendenh@syr.edu::4db67d6a-91a1-4f6d-ab3b-5a7379b7de87" providerId="AD" clId="Web-{8DAC8D9E-48B7-4909-BA38-D882DCEA2704}" dt="2023-12-14T02:35:33.646" v="190" actId="20577"/>
        <pc:sldMkLst>
          <pc:docMk/>
          <pc:sldMk cId="0" sldId="259"/>
        </pc:sldMkLst>
        <pc:spChg chg="mod">
          <ac:chgData name="Jordan Mendenhall" userId="S::jmendenh@syr.edu::4db67d6a-91a1-4f6d-ab3b-5a7379b7de87" providerId="AD" clId="Web-{8DAC8D9E-48B7-4909-BA38-D882DCEA2704}" dt="2023-12-14T02:35:24.567" v="184" actId="20577"/>
          <ac:spMkLst>
            <pc:docMk/>
            <pc:sldMk cId="0" sldId="259"/>
            <ac:spMk id="10" creationId="{00000000-0000-0000-0000-000000000000}"/>
          </ac:spMkLst>
        </pc:spChg>
        <pc:spChg chg="mod">
          <ac:chgData name="Jordan Mendenhall" userId="S::jmendenh@syr.edu::4db67d6a-91a1-4f6d-ab3b-5a7379b7de87" providerId="AD" clId="Web-{8DAC8D9E-48B7-4909-BA38-D882DCEA2704}" dt="2023-12-14T02:35:30.130" v="187" actId="20577"/>
          <ac:spMkLst>
            <pc:docMk/>
            <pc:sldMk cId="0" sldId="259"/>
            <ac:spMk id="11" creationId="{00000000-0000-0000-0000-000000000000}"/>
          </ac:spMkLst>
        </pc:spChg>
        <pc:spChg chg="mod">
          <ac:chgData name="Jordan Mendenhall" userId="S::jmendenh@syr.edu::4db67d6a-91a1-4f6d-ab3b-5a7379b7de87" providerId="AD" clId="Web-{8DAC8D9E-48B7-4909-BA38-D882DCEA2704}" dt="2023-12-14T02:35:33.646" v="190" actId="20577"/>
          <ac:spMkLst>
            <pc:docMk/>
            <pc:sldMk cId="0" sldId="259"/>
            <ac:spMk id="12" creationId="{00000000-0000-0000-0000-000000000000}"/>
          </ac:spMkLst>
        </pc:spChg>
      </pc:sldChg>
      <pc:sldChg chg="addSp modSp">
        <pc:chgData name="Jordan Mendenhall" userId="S::jmendenh@syr.edu::4db67d6a-91a1-4f6d-ab3b-5a7379b7de87" providerId="AD" clId="Web-{8DAC8D9E-48B7-4909-BA38-D882DCEA2704}" dt="2023-12-14T02:13:36.213" v="12"/>
        <pc:sldMkLst>
          <pc:docMk/>
          <pc:sldMk cId="0" sldId="260"/>
        </pc:sldMkLst>
        <pc:picChg chg="add mod modCrop">
          <ac:chgData name="Jordan Mendenhall" userId="S::jmendenh@syr.edu::4db67d6a-91a1-4f6d-ab3b-5a7379b7de87" providerId="AD" clId="Web-{8DAC8D9E-48B7-4909-BA38-D882DCEA2704}" dt="2023-12-14T02:13:36.213" v="12"/>
          <ac:picMkLst>
            <pc:docMk/>
            <pc:sldMk cId="0" sldId="260"/>
            <ac:picMk id="6" creationId="{1716FCC9-5ED0-32AD-A913-7D3E99E48C94}"/>
          </ac:picMkLst>
        </pc:picChg>
      </pc:sldChg>
      <pc:sldChg chg="modSp">
        <pc:chgData name="Jordan Mendenhall" userId="S::jmendenh@syr.edu::4db67d6a-91a1-4f6d-ab3b-5a7379b7de87" providerId="AD" clId="Web-{8DAC8D9E-48B7-4909-BA38-D882DCEA2704}" dt="2023-12-14T02:26:04.471" v="25" actId="1076"/>
        <pc:sldMkLst>
          <pc:docMk/>
          <pc:sldMk cId="0" sldId="267"/>
        </pc:sldMkLst>
        <pc:spChg chg="mod">
          <ac:chgData name="Jordan Mendenhall" userId="S::jmendenh@syr.edu::4db67d6a-91a1-4f6d-ab3b-5a7379b7de87" providerId="AD" clId="Web-{8DAC8D9E-48B7-4909-BA38-D882DCEA2704}" dt="2023-12-14T02:26:04.471" v="25" actId="1076"/>
          <ac:spMkLst>
            <pc:docMk/>
            <pc:sldMk cId="0" sldId="267"/>
            <ac:spMk id="7" creationId="{00000000-0000-0000-0000-000000000000}"/>
          </ac:spMkLst>
        </pc:spChg>
      </pc:sldChg>
      <pc:sldChg chg="addSp delSp modSp">
        <pc:chgData name="Jordan Mendenhall" userId="S::jmendenh@syr.edu::4db67d6a-91a1-4f6d-ab3b-5a7379b7de87" providerId="AD" clId="Web-{8DAC8D9E-48B7-4909-BA38-D882DCEA2704}" dt="2023-12-14T02:30:13.135" v="181" actId="1076"/>
        <pc:sldMkLst>
          <pc:docMk/>
          <pc:sldMk cId="0" sldId="271"/>
        </pc:sldMkLst>
        <pc:spChg chg="add del mod">
          <ac:chgData name="Jordan Mendenhall" userId="S::jmendenh@syr.edu::4db67d6a-91a1-4f6d-ab3b-5a7379b7de87" providerId="AD" clId="Web-{8DAC8D9E-48B7-4909-BA38-D882DCEA2704}" dt="2023-12-14T02:27:55.615" v="59" actId="1076"/>
          <ac:spMkLst>
            <pc:docMk/>
            <pc:sldMk cId="0" sldId="271"/>
            <ac:spMk id="2" creationId="{00000000-0000-0000-0000-000000000000}"/>
          </ac:spMkLst>
        </pc:spChg>
        <pc:spChg chg="add del mod">
          <ac:chgData name="Jordan Mendenhall" userId="S::jmendenh@syr.edu::4db67d6a-91a1-4f6d-ab3b-5a7379b7de87" providerId="AD" clId="Web-{8DAC8D9E-48B7-4909-BA38-D882DCEA2704}" dt="2023-12-14T02:25:48.423" v="24"/>
          <ac:spMkLst>
            <pc:docMk/>
            <pc:sldMk cId="0" sldId="271"/>
            <ac:spMk id="4" creationId="{85E3BFF7-745E-D0F7-853A-D176D5117B37}"/>
          </ac:spMkLst>
        </pc:spChg>
        <pc:spChg chg="add mod">
          <ac:chgData name="Jordan Mendenhall" userId="S::jmendenh@syr.edu::4db67d6a-91a1-4f6d-ab3b-5a7379b7de87" providerId="AD" clId="Web-{8DAC8D9E-48B7-4909-BA38-D882DCEA2704}" dt="2023-12-14T02:28:18.178" v="113"/>
          <ac:spMkLst>
            <pc:docMk/>
            <pc:sldMk cId="0" sldId="271"/>
            <ac:spMk id="6" creationId="{9290445F-406B-3B42-9A0F-0A59AEBF781E}"/>
          </ac:spMkLst>
        </pc:spChg>
        <pc:spChg chg="add mod">
          <ac:chgData name="Jordan Mendenhall" userId="S::jmendenh@syr.edu::4db67d6a-91a1-4f6d-ab3b-5a7379b7de87" providerId="AD" clId="Web-{8DAC8D9E-48B7-4909-BA38-D882DCEA2704}" dt="2023-12-14T02:30:13.135" v="181" actId="1076"/>
          <ac:spMkLst>
            <pc:docMk/>
            <pc:sldMk cId="0" sldId="271"/>
            <ac:spMk id="7" creationId="{D4192B82-3959-22C3-202D-3C58D7B01F2D}"/>
          </ac:spMkLst>
        </pc:spChg>
        <pc:picChg chg="mod">
          <ac:chgData name="Jordan Mendenhall" userId="S::jmendenh@syr.edu::4db67d6a-91a1-4f6d-ab3b-5a7379b7de87" providerId="AD" clId="Web-{8DAC8D9E-48B7-4909-BA38-D882DCEA2704}" dt="2023-12-14T02:25:27.673" v="15" actId="1076"/>
          <ac:picMkLst>
            <pc:docMk/>
            <pc:sldMk cId="0" sldId="271"/>
            <ac:picMk id="3" creationId="{00000000-0000-0000-0000-000000000000}"/>
          </ac:picMkLst>
        </pc:picChg>
        <pc:picChg chg="add del mod">
          <ac:chgData name="Jordan Mendenhall" userId="S::jmendenh@syr.edu::4db67d6a-91a1-4f6d-ab3b-5a7379b7de87" providerId="AD" clId="Web-{8DAC8D9E-48B7-4909-BA38-D882DCEA2704}" dt="2023-12-14T02:26:53.379" v="29"/>
          <ac:picMkLst>
            <pc:docMk/>
            <pc:sldMk cId="0" sldId="271"/>
            <ac:picMk id="5" creationId="{2E306AB0-095D-6456-6DF9-589F60630A16}"/>
          </ac:picMkLst>
        </pc:picChg>
      </pc:sldChg>
    </pc:docChg>
  </pc:docChgLst>
  <pc:docChgLst>
    <pc:chgData name="Jordan Mendenhall" userId="S::jmendenh@syr.edu::4db67d6a-91a1-4f6d-ab3b-5a7379b7de87" providerId="AD" clId="Web-{66021C65-3E39-4952-8A1F-079A4C04F263}"/>
    <pc:docChg chg="modSld">
      <pc:chgData name="Jordan Mendenhall" userId="S::jmendenh@syr.edu::4db67d6a-91a1-4f6d-ab3b-5a7379b7de87" providerId="AD" clId="Web-{66021C65-3E39-4952-8A1F-079A4C04F263}" dt="2023-12-14T01:56:11.636" v="35" actId="20577"/>
      <pc:docMkLst>
        <pc:docMk/>
      </pc:docMkLst>
      <pc:sldChg chg="modSp">
        <pc:chgData name="Jordan Mendenhall" userId="S::jmendenh@syr.edu::4db67d6a-91a1-4f6d-ab3b-5a7379b7de87" providerId="AD" clId="Web-{66021C65-3E39-4952-8A1F-079A4C04F263}" dt="2023-12-14T01:54:38.383" v="29" actId="20577"/>
        <pc:sldMkLst>
          <pc:docMk/>
          <pc:sldMk cId="0" sldId="257"/>
        </pc:sldMkLst>
        <pc:spChg chg="mod">
          <ac:chgData name="Jordan Mendenhall" userId="S::jmendenh@syr.edu::4db67d6a-91a1-4f6d-ab3b-5a7379b7de87" providerId="AD" clId="Web-{66021C65-3E39-4952-8A1F-079A4C04F263}" dt="2023-12-14T01:54:38.383" v="29" actId="20577"/>
          <ac:spMkLst>
            <pc:docMk/>
            <pc:sldMk cId="0" sldId="257"/>
            <ac:spMk id="4" creationId="{00000000-0000-0000-0000-000000000000}"/>
          </ac:spMkLst>
        </pc:spChg>
      </pc:sldChg>
      <pc:sldChg chg="modSp">
        <pc:chgData name="Jordan Mendenhall" userId="S::jmendenh@syr.edu::4db67d6a-91a1-4f6d-ab3b-5a7379b7de87" providerId="AD" clId="Web-{66021C65-3E39-4952-8A1F-079A4C04F263}" dt="2023-12-14T01:56:11.636" v="35" actId="20577"/>
        <pc:sldMkLst>
          <pc:docMk/>
          <pc:sldMk cId="0" sldId="259"/>
        </pc:sldMkLst>
        <pc:spChg chg="mod">
          <ac:chgData name="Jordan Mendenhall" userId="S::jmendenh@syr.edu::4db67d6a-91a1-4f6d-ab3b-5a7379b7de87" providerId="AD" clId="Web-{66021C65-3E39-4952-8A1F-079A4C04F263}" dt="2023-12-14T01:56:11.636" v="35" actId="20577"/>
          <ac:spMkLst>
            <pc:docMk/>
            <pc:sldMk cId="0" sldId="259"/>
            <ac:spMk id="9" creationId="{00000000-0000-0000-0000-000000000000}"/>
          </ac:spMkLst>
        </pc:spChg>
      </pc:sldChg>
    </pc:docChg>
  </pc:docChgLst>
  <pc:docChgLst>
    <pc:chgData name="Ryan Richardson" userId="S::ryrichar@syr.edu::97bea007-a0b8-447a-a860-b7ec970754b6" providerId="AD" clId="Web-{47102292-3313-4207-88B5-673AFF728040}"/>
    <pc:docChg chg="modSld">
      <pc:chgData name="Ryan Richardson" userId="S::ryrichar@syr.edu::97bea007-a0b8-447a-a860-b7ec970754b6" providerId="AD" clId="Web-{47102292-3313-4207-88B5-673AFF728040}" dt="2023-12-14T02:32:17.712" v="5"/>
      <pc:docMkLst>
        <pc:docMk/>
      </pc:docMkLst>
      <pc:sldChg chg="addSp delSp modSp">
        <pc:chgData name="Ryan Richardson" userId="S::ryrichar@syr.edu::97bea007-a0b8-447a-a860-b7ec970754b6" providerId="AD" clId="Web-{47102292-3313-4207-88B5-673AFF728040}" dt="2023-12-14T02:32:17.712" v="5"/>
        <pc:sldMkLst>
          <pc:docMk/>
          <pc:sldMk cId="0" sldId="263"/>
        </pc:sldMkLst>
        <pc:picChg chg="add del mod">
          <ac:chgData name="Ryan Richardson" userId="S::ryrichar@syr.edu::97bea007-a0b8-447a-a860-b7ec970754b6" providerId="AD" clId="Web-{47102292-3313-4207-88B5-673AFF728040}" dt="2023-12-14T02:32:17.712" v="5"/>
          <ac:picMkLst>
            <pc:docMk/>
            <pc:sldMk cId="0" sldId="263"/>
            <ac:picMk id="3" creationId="{7AD60C03-CDB9-C756-0A4C-D457318A8BC5}"/>
          </ac:picMkLst>
        </pc:picChg>
      </pc:sldChg>
    </pc:docChg>
  </pc:docChgLst>
  <pc:docChgLst>
    <pc:chgData name="Ryan Richardson" userId="S::ryrichar@syr.edu::97bea007-a0b8-447a-a860-b7ec970754b6" providerId="AD" clId="Web-{3EFD82D2-1EBF-4337-83FF-4BBB492AC76B}"/>
    <pc:docChg chg="modSld">
      <pc:chgData name="Ryan Richardson" userId="S::ryrichar@syr.edu::97bea007-a0b8-447a-a860-b7ec970754b6" providerId="AD" clId="Web-{3EFD82D2-1EBF-4337-83FF-4BBB492AC76B}" dt="2023-12-14T02:26:10.527" v="43"/>
      <pc:docMkLst>
        <pc:docMk/>
      </pc:docMkLst>
      <pc:sldChg chg="addSp modSp">
        <pc:chgData name="Ryan Richardson" userId="S::ryrichar@syr.edu::97bea007-a0b8-447a-a860-b7ec970754b6" providerId="AD" clId="Web-{3EFD82D2-1EBF-4337-83FF-4BBB492AC76B}" dt="2023-12-14T02:24:11.102" v="42" actId="1076"/>
        <pc:sldMkLst>
          <pc:docMk/>
          <pc:sldMk cId="0" sldId="260"/>
        </pc:sldMkLst>
        <pc:spChg chg="mod">
          <ac:chgData name="Ryan Richardson" userId="S::ryrichar@syr.edu::97bea007-a0b8-447a-a860-b7ec970754b6" providerId="AD" clId="Web-{3EFD82D2-1EBF-4337-83FF-4BBB492AC76B}" dt="2023-12-14T02:23:48.383" v="35" actId="1076"/>
          <ac:spMkLst>
            <pc:docMk/>
            <pc:sldMk cId="0" sldId="260"/>
            <ac:spMk id="3" creationId="{00000000-0000-0000-0000-000000000000}"/>
          </ac:spMkLst>
        </pc:spChg>
        <pc:spChg chg="add mod">
          <ac:chgData name="Ryan Richardson" userId="S::ryrichar@syr.edu::97bea007-a0b8-447a-a860-b7ec970754b6" providerId="AD" clId="Web-{3EFD82D2-1EBF-4337-83FF-4BBB492AC76B}" dt="2023-12-14T02:24:11.102" v="42" actId="1076"/>
          <ac:spMkLst>
            <pc:docMk/>
            <pc:sldMk cId="0" sldId="260"/>
            <ac:spMk id="7" creationId="{99874BCA-EB37-5502-0B53-BDC7EC7DFBF1}"/>
          </ac:spMkLst>
        </pc:spChg>
        <pc:picChg chg="mod">
          <ac:chgData name="Ryan Richardson" userId="S::ryrichar@syr.edu::97bea007-a0b8-447a-a860-b7ec970754b6" providerId="AD" clId="Web-{3EFD82D2-1EBF-4337-83FF-4BBB492AC76B}" dt="2023-12-14T02:22:22.834" v="0" actId="1076"/>
          <ac:picMkLst>
            <pc:docMk/>
            <pc:sldMk cId="0" sldId="260"/>
            <ac:picMk id="6" creationId="{1716FCC9-5ED0-32AD-A913-7D3E99E48C94}"/>
          </ac:picMkLst>
        </pc:picChg>
      </pc:sldChg>
      <pc:sldChg chg="delSp">
        <pc:chgData name="Ryan Richardson" userId="S::ryrichar@syr.edu::97bea007-a0b8-447a-a860-b7ec970754b6" providerId="AD" clId="Web-{3EFD82D2-1EBF-4337-83FF-4BBB492AC76B}" dt="2023-12-14T02:26:10.527" v="43"/>
        <pc:sldMkLst>
          <pc:docMk/>
          <pc:sldMk cId="0" sldId="263"/>
        </pc:sldMkLst>
        <pc:spChg chg="del">
          <ac:chgData name="Ryan Richardson" userId="S::ryrichar@syr.edu::97bea007-a0b8-447a-a860-b7ec970754b6" providerId="AD" clId="Web-{3EFD82D2-1EBF-4337-83FF-4BBB492AC76B}" dt="2023-12-14T02:26:10.527" v="43"/>
          <ac:spMkLst>
            <pc:docMk/>
            <pc:sldMk cId="0" sldId="263"/>
            <ac:spMk id="3" creationId="{00000000-0000-0000-0000-000000000000}"/>
          </ac:spMkLst>
        </pc:spChg>
      </pc:sldChg>
    </pc:docChg>
  </pc:docChgLst>
  <pc:docChgLst>
    <pc:chgData clId="Web-{82594748-AA45-4FE0-8FAC-1C86CB50611A}"/>
    <pc:docChg chg="modSld">
      <pc:chgData name="" userId="" providerId="" clId="Web-{82594748-AA45-4FE0-8FAC-1C86CB50611A}" dt="2023-12-14T02:36:19.109" v="1" actId="14100"/>
      <pc:docMkLst>
        <pc:docMk/>
      </pc:docMkLst>
      <pc:sldChg chg="addSp modSp">
        <pc:chgData name="" userId="" providerId="" clId="Web-{82594748-AA45-4FE0-8FAC-1C86CB50611A}" dt="2023-12-14T02:36:19.109" v="1" actId="14100"/>
        <pc:sldMkLst>
          <pc:docMk/>
          <pc:sldMk cId="0" sldId="263"/>
        </pc:sldMkLst>
        <pc:picChg chg="add mod">
          <ac:chgData name="" userId="" providerId="" clId="Web-{82594748-AA45-4FE0-8FAC-1C86CB50611A}" dt="2023-12-14T02:36:19.109" v="1" actId="14100"/>
          <ac:picMkLst>
            <pc:docMk/>
            <pc:sldMk cId="0" sldId="263"/>
            <ac:picMk id="3" creationId="{1B995AD4-E39B-2EF2-541B-3D1FCFBF2BD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19576" y="7324725"/>
            <a:ext cx="8400534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5000">
                <a:solidFill>
                  <a:srgbClr val="FFFFFF"/>
                </a:solidFill>
                <a:latin typeface="TT Commons Pro Expanded"/>
              </a:rPr>
              <a:t>Jordan Mendenhall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01605" y="3771900"/>
            <a:ext cx="1428479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99"/>
              </a:lnSpc>
            </a:pPr>
            <a:r>
              <a:rPr lang="en-US" sz="9999">
                <a:solidFill>
                  <a:srgbClr val="FFFFFF"/>
                </a:solidFill>
                <a:latin typeface="Saira Condensed"/>
              </a:rPr>
              <a:t>MACHINE TOOL WEAR</a:t>
            </a:r>
          </a:p>
        </p:txBody>
      </p:sp>
      <p:sp>
        <p:nvSpPr>
          <p:cNvPr id="5" name="Freeform 5"/>
          <p:cNvSpPr/>
          <p:nvPr/>
        </p:nvSpPr>
        <p:spPr>
          <a:xfrm>
            <a:off x="438008" y="6172200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729848" y="1095375"/>
            <a:ext cx="10828304" cy="105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950">
                <a:solidFill>
                  <a:srgbClr val="FFFFFF"/>
                </a:solidFill>
                <a:latin typeface="TT Commons Pro Expanded"/>
              </a:rPr>
              <a:t>Prognostics and Health Management (PHM) Data Challenge</a:t>
            </a:r>
          </a:p>
        </p:txBody>
      </p:sp>
      <p:sp>
        <p:nvSpPr>
          <p:cNvPr id="7" name="Freeform 7"/>
          <p:cNvSpPr/>
          <p:nvPr/>
        </p:nvSpPr>
        <p:spPr>
          <a:xfrm flipV="1">
            <a:off x="13967460" y="0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4114800"/>
                </a:moveTo>
                <a:lnTo>
                  <a:pt x="3291840" y="4114800"/>
                </a:lnTo>
                <a:lnTo>
                  <a:pt x="329184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4970400" y="2383588"/>
            <a:ext cx="8385300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9" name="TextBox 9"/>
          <p:cNvSpPr txBox="1"/>
          <p:nvPr/>
        </p:nvSpPr>
        <p:spPr>
          <a:xfrm>
            <a:off x="5219576" y="8086725"/>
            <a:ext cx="8400534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5000">
                <a:solidFill>
                  <a:srgbClr val="FFFFFF"/>
                </a:solidFill>
                <a:latin typeface="TT Commons Pro Expanded"/>
              </a:rPr>
              <a:t>Ryan Richardson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19576" y="6562725"/>
            <a:ext cx="8400534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5000">
                <a:solidFill>
                  <a:srgbClr val="FFFFFF"/>
                </a:solidFill>
                <a:latin typeface="TT Commons Pro Expanded"/>
              </a:rPr>
              <a:t>Anthony Thomas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19576" y="8848725"/>
            <a:ext cx="8400534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5000">
                <a:solidFill>
                  <a:srgbClr val="FFFFFF"/>
                </a:solidFill>
                <a:latin typeface="TT Commons Pro Expanded"/>
              </a:rPr>
              <a:t>Timothy Fajembola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7750" y="402917"/>
            <a:ext cx="15647252" cy="9481166"/>
          </a:xfrm>
          <a:custGeom>
            <a:avLst/>
            <a:gdLst/>
            <a:ahLst/>
            <a:cxnLst/>
            <a:rect l="l" t="t" r="r" b="b"/>
            <a:pathLst>
              <a:path w="15647252" h="9481166">
                <a:moveTo>
                  <a:pt x="0" y="0"/>
                </a:moveTo>
                <a:lnTo>
                  <a:pt x="15647252" y="0"/>
                </a:lnTo>
                <a:lnTo>
                  <a:pt x="15647252" y="9481166"/>
                </a:lnTo>
                <a:lnTo>
                  <a:pt x="0" y="948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33" r="-228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61794" y="6788262"/>
            <a:ext cx="3011694" cy="2800021"/>
          </a:xfrm>
          <a:custGeom>
            <a:avLst/>
            <a:gdLst/>
            <a:ahLst/>
            <a:cxnLst/>
            <a:rect l="l" t="t" r="r" b="b"/>
            <a:pathLst>
              <a:path w="3011694" h="2800021">
                <a:moveTo>
                  <a:pt x="0" y="0"/>
                </a:moveTo>
                <a:lnTo>
                  <a:pt x="3011694" y="0"/>
                </a:lnTo>
                <a:lnTo>
                  <a:pt x="3011694" y="2800021"/>
                </a:lnTo>
                <a:lnTo>
                  <a:pt x="0" y="2800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97529"/>
            <a:ext cx="15521648" cy="10091941"/>
          </a:xfrm>
          <a:custGeom>
            <a:avLst/>
            <a:gdLst/>
            <a:ahLst/>
            <a:cxnLst/>
            <a:rect l="l" t="t" r="r" b="b"/>
            <a:pathLst>
              <a:path w="15521648" h="10091941">
                <a:moveTo>
                  <a:pt x="0" y="0"/>
                </a:moveTo>
                <a:lnTo>
                  <a:pt x="15521648" y="0"/>
                </a:lnTo>
                <a:lnTo>
                  <a:pt x="15521648" y="10091942"/>
                </a:lnTo>
                <a:lnTo>
                  <a:pt x="0" y="10091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274" r="-331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74582" y="5595056"/>
            <a:ext cx="4011930" cy="4114800"/>
          </a:xfrm>
          <a:custGeom>
            <a:avLst/>
            <a:gdLst/>
            <a:ahLst/>
            <a:cxnLst/>
            <a:rect l="l" t="t" r="r" b="b"/>
            <a:pathLst>
              <a:path w="4011930" h="4114800">
                <a:moveTo>
                  <a:pt x="0" y="0"/>
                </a:moveTo>
                <a:lnTo>
                  <a:pt x="4011930" y="0"/>
                </a:lnTo>
                <a:lnTo>
                  <a:pt x="40119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836196" y="4817679"/>
            <a:ext cx="853142" cy="651642"/>
            <a:chOff x="0" y="0"/>
            <a:chExt cx="1137522" cy="868857"/>
          </a:xfrm>
        </p:grpSpPr>
        <p:sp>
          <p:nvSpPr>
            <p:cNvPr id="4" name="AutoShape 4"/>
            <p:cNvSpPr/>
            <p:nvPr/>
          </p:nvSpPr>
          <p:spPr>
            <a:xfrm>
              <a:off x="0" y="434428"/>
              <a:ext cx="1137522" cy="0"/>
            </a:xfrm>
            <a:prstGeom prst="line">
              <a:avLst/>
            </a:prstGeom>
            <a:ln w="50800" cap="flat">
              <a:solidFill>
                <a:srgbClr val="0B1B2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111552" y="843457"/>
              <a:ext cx="1025970" cy="0"/>
            </a:xfrm>
            <a:prstGeom prst="line">
              <a:avLst/>
            </a:prstGeom>
            <a:ln w="50800" cap="flat">
              <a:solidFill>
                <a:srgbClr val="0B1B27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111552" y="25400"/>
              <a:ext cx="582740" cy="0"/>
            </a:xfrm>
            <a:prstGeom prst="line">
              <a:avLst/>
            </a:prstGeom>
            <a:ln w="50800" cap="flat">
              <a:solidFill>
                <a:srgbClr val="0B1B27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615360" y="83064"/>
            <a:ext cx="16591985" cy="10126004"/>
          </a:xfrm>
          <a:custGeom>
            <a:avLst/>
            <a:gdLst/>
            <a:ahLst/>
            <a:cxnLst/>
            <a:rect l="l" t="t" r="r" b="b"/>
            <a:pathLst>
              <a:path w="16591985" h="10126004">
                <a:moveTo>
                  <a:pt x="0" y="0"/>
                </a:moveTo>
                <a:lnTo>
                  <a:pt x="16591985" y="0"/>
                </a:lnTo>
                <a:lnTo>
                  <a:pt x="16591985" y="10126004"/>
                </a:lnTo>
                <a:lnTo>
                  <a:pt x="0" y="10126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72" r="-3024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97076" y="6214954"/>
            <a:ext cx="3234067" cy="3234067"/>
          </a:xfrm>
          <a:custGeom>
            <a:avLst/>
            <a:gdLst/>
            <a:ahLst/>
            <a:cxnLst/>
            <a:rect l="l" t="t" r="r" b="b"/>
            <a:pathLst>
              <a:path w="3234067" h="3234067">
                <a:moveTo>
                  <a:pt x="0" y="0"/>
                </a:moveTo>
                <a:lnTo>
                  <a:pt x="3234067" y="0"/>
                </a:lnTo>
                <a:lnTo>
                  <a:pt x="3234067" y="3234067"/>
                </a:lnTo>
                <a:lnTo>
                  <a:pt x="0" y="32340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6210" y="421509"/>
            <a:ext cx="15205346" cy="9174049"/>
          </a:xfrm>
          <a:custGeom>
            <a:avLst/>
            <a:gdLst/>
            <a:ahLst/>
            <a:cxnLst/>
            <a:rect l="l" t="t" r="r" b="b"/>
            <a:pathLst>
              <a:path w="15205346" h="9174049">
                <a:moveTo>
                  <a:pt x="0" y="0"/>
                </a:moveTo>
                <a:lnTo>
                  <a:pt x="15205346" y="0"/>
                </a:lnTo>
                <a:lnTo>
                  <a:pt x="15205346" y="9174049"/>
                </a:lnTo>
                <a:lnTo>
                  <a:pt x="0" y="9174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83" r="-227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7933" y="6150816"/>
            <a:ext cx="3107484" cy="3107484"/>
          </a:xfrm>
          <a:custGeom>
            <a:avLst/>
            <a:gdLst/>
            <a:ahLst/>
            <a:cxnLst/>
            <a:rect l="l" t="t" r="r" b="b"/>
            <a:pathLst>
              <a:path w="3107484" h="3107484">
                <a:moveTo>
                  <a:pt x="0" y="0"/>
                </a:moveTo>
                <a:lnTo>
                  <a:pt x="3107484" y="0"/>
                </a:lnTo>
                <a:lnTo>
                  <a:pt x="3107484" y="3107484"/>
                </a:lnTo>
                <a:lnTo>
                  <a:pt x="0" y="3107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02574" y="111527"/>
            <a:ext cx="15682853" cy="10063946"/>
          </a:xfrm>
          <a:custGeom>
            <a:avLst/>
            <a:gdLst/>
            <a:ahLst/>
            <a:cxnLst/>
            <a:rect l="l" t="t" r="r" b="b"/>
            <a:pathLst>
              <a:path w="15682853" h="10063946">
                <a:moveTo>
                  <a:pt x="0" y="0"/>
                </a:moveTo>
                <a:lnTo>
                  <a:pt x="15682852" y="0"/>
                </a:lnTo>
                <a:lnTo>
                  <a:pt x="15682852" y="10063946"/>
                </a:lnTo>
                <a:lnTo>
                  <a:pt x="0" y="100639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660" r="-242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85224" y="51435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0432" y="265201"/>
            <a:ext cx="15003466" cy="9642574"/>
          </a:xfrm>
          <a:custGeom>
            <a:avLst/>
            <a:gdLst/>
            <a:ahLst/>
            <a:cxnLst/>
            <a:rect l="l" t="t" r="r" b="b"/>
            <a:pathLst>
              <a:path w="15003466" h="9642574">
                <a:moveTo>
                  <a:pt x="0" y="0"/>
                </a:moveTo>
                <a:lnTo>
                  <a:pt x="15003466" y="0"/>
                </a:lnTo>
                <a:lnTo>
                  <a:pt x="15003466" y="9642574"/>
                </a:lnTo>
                <a:lnTo>
                  <a:pt x="0" y="9642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526" r="-272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527215" y="411502"/>
            <a:ext cx="2256475" cy="2256475"/>
          </a:xfrm>
          <a:custGeom>
            <a:avLst/>
            <a:gdLst/>
            <a:ahLst/>
            <a:cxnLst/>
            <a:rect l="l" t="t" r="r" b="b"/>
            <a:pathLst>
              <a:path w="2256475" h="2256475">
                <a:moveTo>
                  <a:pt x="0" y="0"/>
                </a:moveTo>
                <a:lnTo>
                  <a:pt x="2256476" y="0"/>
                </a:lnTo>
                <a:lnTo>
                  <a:pt x="2256476" y="2256475"/>
                </a:lnTo>
                <a:lnTo>
                  <a:pt x="0" y="22564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78503" y="6867840"/>
            <a:ext cx="3693356" cy="2885434"/>
          </a:xfrm>
          <a:custGeom>
            <a:avLst/>
            <a:gdLst/>
            <a:ahLst/>
            <a:cxnLst/>
            <a:rect l="l" t="t" r="r" b="b"/>
            <a:pathLst>
              <a:path w="3693356" h="2885434">
                <a:moveTo>
                  <a:pt x="0" y="0"/>
                </a:moveTo>
                <a:lnTo>
                  <a:pt x="3693356" y="0"/>
                </a:lnTo>
                <a:lnTo>
                  <a:pt x="3693356" y="2885434"/>
                </a:lnTo>
                <a:lnTo>
                  <a:pt x="0" y="28854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12760" y="5769552"/>
            <a:ext cx="4137764" cy="4358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0445F-406B-3B42-9A0F-0A59AEBF781E}"/>
              </a:ext>
            </a:extLst>
          </p:cNvPr>
          <p:cNvSpPr txBox="1"/>
          <p:nvPr/>
        </p:nvSpPr>
        <p:spPr>
          <a:xfrm>
            <a:off x="5792932" y="389659"/>
            <a:ext cx="6702136" cy="76944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chemeClr val="bg1"/>
                </a:solidFill>
                <a:cs typeface="Calibri"/>
              </a:rPr>
              <a:t>Where do we go from here?</a:t>
            </a:r>
            <a:endParaRPr lang="en-US" sz="4400" err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192B82-3959-22C3-202D-3C58D7B01F2D}"/>
              </a:ext>
            </a:extLst>
          </p:cNvPr>
          <p:cNvSpPr txBox="1"/>
          <p:nvPr/>
        </p:nvSpPr>
        <p:spPr>
          <a:xfrm>
            <a:off x="2831522" y="1545647"/>
            <a:ext cx="12313226" cy="347787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400">
                <a:solidFill>
                  <a:schemeClr val="bg1"/>
                </a:solidFill>
                <a:cs typeface="Calibri"/>
              </a:rPr>
              <a:t>Find additional datasets that include more cutters</a:t>
            </a:r>
          </a:p>
          <a:p>
            <a:pPr marL="571500" indent="-571500">
              <a:buFont typeface="Arial"/>
              <a:buChar char="•"/>
            </a:pPr>
            <a:r>
              <a:rPr lang="en-US" sz="4400">
                <a:solidFill>
                  <a:schemeClr val="bg1"/>
                </a:solidFill>
                <a:cs typeface="Calibri"/>
              </a:rPr>
              <a:t>Explore how the model handles different types of tools</a:t>
            </a:r>
          </a:p>
          <a:p>
            <a:pPr marL="571500" indent="-571500">
              <a:buFont typeface="Arial"/>
              <a:buChar char="•"/>
            </a:pPr>
            <a:r>
              <a:rPr lang="en-US" sz="4400">
                <a:solidFill>
                  <a:schemeClr val="bg1"/>
                </a:solidFill>
                <a:cs typeface="Calibri"/>
              </a:rPr>
              <a:t>Evaluate business cases for alternate model outputs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028700" y="6172200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3291840" y="0"/>
                </a:moveTo>
                <a:lnTo>
                  <a:pt x="0" y="0"/>
                </a:lnTo>
                <a:lnTo>
                  <a:pt x="0" y="4114800"/>
                </a:lnTo>
                <a:lnTo>
                  <a:pt x="3291840" y="4114800"/>
                </a:lnTo>
                <a:lnTo>
                  <a:pt x="32918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967460" y="6172200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48050" y="230466"/>
            <a:ext cx="17791900" cy="5065994"/>
          </a:xfrm>
          <a:custGeom>
            <a:avLst/>
            <a:gdLst/>
            <a:ahLst/>
            <a:cxnLst/>
            <a:rect l="l" t="t" r="r" b="b"/>
            <a:pathLst>
              <a:path w="17791900" h="5065994">
                <a:moveTo>
                  <a:pt x="0" y="0"/>
                </a:moveTo>
                <a:lnTo>
                  <a:pt x="17791900" y="0"/>
                </a:lnTo>
                <a:lnTo>
                  <a:pt x="17791900" y="5065994"/>
                </a:lnTo>
                <a:lnTo>
                  <a:pt x="0" y="5065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155" t="-12176" r="-2411" b="-112176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5897880" y="1796172"/>
            <a:ext cx="6492240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4" name="TextBox 4"/>
          <p:cNvSpPr txBox="1"/>
          <p:nvPr/>
        </p:nvSpPr>
        <p:spPr>
          <a:xfrm>
            <a:off x="306715" y="2923400"/>
            <a:ext cx="17674570" cy="646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3565" lvl="1" indent="-291465">
              <a:lnSpc>
                <a:spcPts val="2757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TT Commons Pro Expanded"/>
              </a:rPr>
              <a:t>Researchers at Shanghai Jiao Tang University conducted a study that provided a template for building two CNN models. These models predicted tool wear using signal data from sensors on the milling machine.</a:t>
            </a:r>
            <a:endParaRPr lang="en-US" sz="2700"/>
          </a:p>
          <a:p>
            <a:pPr algn="ctr">
              <a:lnSpc>
                <a:spcPts val="2757"/>
              </a:lnSpc>
            </a:pPr>
            <a:endParaRPr lang="en-US" sz="2703">
              <a:solidFill>
                <a:srgbClr val="FFFFFF"/>
              </a:solidFill>
              <a:latin typeface="TT Commons Pro Expanded"/>
            </a:endParaRPr>
          </a:p>
          <a:p>
            <a:pPr marL="583565" lvl="1" indent="-291465">
              <a:lnSpc>
                <a:spcPts val="2757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TT Commons Pro Expanded"/>
              </a:rPr>
              <a:t>The constructed models successfully identified underlying trends in the data and predicted tool wear with a degree of accuracy, but they did not completely match the accuracy level reported in the paper.</a:t>
            </a:r>
          </a:p>
          <a:p>
            <a:pPr algn="ctr">
              <a:lnSpc>
                <a:spcPts val="2757"/>
              </a:lnSpc>
            </a:pPr>
            <a:endParaRPr lang="en-US" sz="2703">
              <a:solidFill>
                <a:srgbClr val="FFFFFF"/>
              </a:solidFill>
              <a:latin typeface="TT Commons Pro Expanded"/>
            </a:endParaRPr>
          </a:p>
          <a:p>
            <a:pPr marL="583565" lvl="1" indent="-291465">
              <a:lnSpc>
                <a:spcPts val="2757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TT Commons Pro Expanded"/>
              </a:rPr>
              <a:t>The models were compared and showed the attention mechanism improved performance on a held-out data set.</a:t>
            </a:r>
          </a:p>
          <a:p>
            <a:pPr>
              <a:lnSpc>
                <a:spcPts val="2757"/>
              </a:lnSpc>
            </a:pPr>
            <a:endParaRPr lang="en-US" sz="2703">
              <a:solidFill>
                <a:srgbClr val="FFFFFF"/>
              </a:solidFill>
              <a:latin typeface="TT Commons Pro Expanded"/>
            </a:endParaRPr>
          </a:p>
          <a:p>
            <a:pPr marL="583565" lvl="1" indent="-291465">
              <a:lnSpc>
                <a:spcPts val="2757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TT Commons Pro Expanded"/>
              </a:rPr>
              <a:t>The models’ accuracy and robustness could be improved with more data.</a:t>
            </a:r>
          </a:p>
          <a:p>
            <a:pPr>
              <a:lnSpc>
                <a:spcPts val="2757"/>
              </a:lnSpc>
              <a:spcBef>
                <a:spcPct val="0"/>
              </a:spcBef>
            </a:pPr>
            <a:endParaRPr lang="en-US" sz="2703">
              <a:solidFill>
                <a:srgbClr val="FFFFFF"/>
              </a:solidFill>
              <a:latin typeface="TT Commons Pro Expanded"/>
            </a:endParaRPr>
          </a:p>
          <a:p>
            <a:pPr>
              <a:lnSpc>
                <a:spcPts val="2757"/>
              </a:lnSpc>
              <a:spcBef>
                <a:spcPct val="0"/>
              </a:spcBef>
            </a:pPr>
            <a:endParaRPr lang="en-US" sz="2703">
              <a:solidFill>
                <a:srgbClr val="FFFFFF"/>
              </a:solidFill>
              <a:latin typeface="TT Commons Pro Expanded"/>
            </a:endParaRPr>
          </a:p>
          <a:p>
            <a:pPr>
              <a:lnSpc>
                <a:spcPts val="2757"/>
              </a:lnSpc>
              <a:spcBef>
                <a:spcPct val="0"/>
              </a:spcBef>
            </a:pPr>
            <a:endParaRPr lang="en-US" sz="2703">
              <a:solidFill>
                <a:srgbClr val="FFFFFF"/>
              </a:solidFill>
              <a:latin typeface="TT Commons Pro Expanded"/>
            </a:endParaRPr>
          </a:p>
          <a:p>
            <a:pPr>
              <a:lnSpc>
                <a:spcPts val="2757"/>
              </a:lnSpc>
              <a:spcBef>
                <a:spcPct val="0"/>
              </a:spcBef>
            </a:pPr>
            <a:endParaRPr lang="en-US" sz="2703">
              <a:solidFill>
                <a:srgbClr val="FFFFFF"/>
              </a:solidFill>
              <a:latin typeface="TT Commons Pro Expanded"/>
            </a:endParaRPr>
          </a:p>
          <a:p>
            <a:pPr>
              <a:lnSpc>
                <a:spcPts val="2757"/>
              </a:lnSpc>
              <a:spcBef>
                <a:spcPct val="0"/>
              </a:spcBef>
            </a:pPr>
            <a:endParaRPr lang="en-US" sz="2703">
              <a:solidFill>
                <a:srgbClr val="FFFFFF"/>
              </a:solidFill>
              <a:latin typeface="TT Commons Pro Expanded"/>
            </a:endParaRPr>
          </a:p>
          <a:p>
            <a:pPr algn="ctr">
              <a:lnSpc>
                <a:spcPts val="2757"/>
              </a:lnSpc>
              <a:spcBef>
                <a:spcPct val="0"/>
              </a:spcBef>
            </a:pPr>
            <a:endParaRPr lang="en-US" sz="2703">
              <a:solidFill>
                <a:srgbClr val="FFFFFF"/>
              </a:solidFill>
              <a:latin typeface="TT Commons Pro Expande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7959318" y="7505522"/>
            <a:ext cx="2369364" cy="2369364"/>
          </a:xfrm>
          <a:custGeom>
            <a:avLst/>
            <a:gdLst/>
            <a:ahLst/>
            <a:cxnLst/>
            <a:rect l="l" t="t" r="r" b="b"/>
            <a:pathLst>
              <a:path w="2369364" h="2369364">
                <a:moveTo>
                  <a:pt x="0" y="0"/>
                </a:moveTo>
                <a:lnTo>
                  <a:pt x="2369364" y="0"/>
                </a:lnTo>
                <a:lnTo>
                  <a:pt x="2369364" y="2369364"/>
                </a:lnTo>
                <a:lnTo>
                  <a:pt x="0" y="23693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729848" y="1095375"/>
            <a:ext cx="10828304" cy="53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999">
                <a:solidFill>
                  <a:srgbClr val="FFFFFF"/>
                </a:solidFill>
                <a:latin typeface="TT Commons Pro Expanded"/>
              </a:rPr>
              <a:t>Executive Summary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9122980" y="1440780"/>
            <a:ext cx="2282126" cy="4641918"/>
            <a:chOff x="0" y="0"/>
            <a:chExt cx="2771140" cy="56365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71140" cy="5636589"/>
            </a:xfrm>
            <a:custGeom>
              <a:avLst/>
              <a:gdLst/>
              <a:ahLst/>
              <a:cxnLst/>
              <a:rect l="l" t="t" r="r" b="b"/>
              <a:pathLst>
                <a:path w="2771140" h="5636589">
                  <a:moveTo>
                    <a:pt x="0" y="0"/>
                  </a:moveTo>
                  <a:lnTo>
                    <a:pt x="0" y="4733618"/>
                  </a:lnTo>
                  <a:lnTo>
                    <a:pt x="1384300" y="5636589"/>
                  </a:lnTo>
                  <a:lnTo>
                    <a:pt x="2771140" y="4733618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0B1B27"/>
            </a:solid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5260086" y="1440780"/>
            <a:ext cx="2282126" cy="4641918"/>
            <a:chOff x="0" y="0"/>
            <a:chExt cx="2771140" cy="56365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71140" cy="5636589"/>
            </a:xfrm>
            <a:custGeom>
              <a:avLst/>
              <a:gdLst/>
              <a:ahLst/>
              <a:cxnLst/>
              <a:rect l="l" t="t" r="r" b="b"/>
              <a:pathLst>
                <a:path w="2771140" h="5636589">
                  <a:moveTo>
                    <a:pt x="0" y="0"/>
                  </a:moveTo>
                  <a:lnTo>
                    <a:pt x="0" y="4733618"/>
                  </a:lnTo>
                  <a:lnTo>
                    <a:pt x="1384300" y="5636589"/>
                  </a:lnTo>
                  <a:lnTo>
                    <a:pt x="2771140" y="4733618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235170"/>
            </a:solidFill>
          </p:spPr>
        </p:sp>
      </p:grpSp>
      <p:grpSp>
        <p:nvGrpSpPr>
          <p:cNvPr id="7" name="Group 7"/>
          <p:cNvGrpSpPr/>
          <p:nvPr/>
        </p:nvGrpSpPr>
        <p:grpSpPr>
          <a:xfrm rot="-5400000">
            <a:off x="1397192" y="1440780"/>
            <a:ext cx="2282126" cy="4641918"/>
            <a:chOff x="0" y="0"/>
            <a:chExt cx="2771140" cy="56365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71140" cy="5636589"/>
            </a:xfrm>
            <a:custGeom>
              <a:avLst/>
              <a:gdLst/>
              <a:ahLst/>
              <a:cxnLst/>
              <a:rect l="l" t="t" r="r" b="b"/>
              <a:pathLst>
                <a:path w="2771140" h="5636589">
                  <a:moveTo>
                    <a:pt x="0" y="0"/>
                  </a:moveTo>
                  <a:lnTo>
                    <a:pt x="0" y="4733618"/>
                  </a:lnTo>
                  <a:lnTo>
                    <a:pt x="1384300" y="5636589"/>
                  </a:lnTo>
                  <a:lnTo>
                    <a:pt x="2771140" y="4733618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0B1B27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344727" y="684306"/>
            <a:ext cx="17122983" cy="8918387"/>
          </a:xfrm>
          <a:custGeom>
            <a:avLst/>
            <a:gdLst/>
            <a:ahLst/>
            <a:cxnLst/>
            <a:rect l="l" t="t" r="r" b="b"/>
            <a:pathLst>
              <a:path w="17122983" h="8918387">
                <a:moveTo>
                  <a:pt x="0" y="0"/>
                </a:moveTo>
                <a:lnTo>
                  <a:pt x="17122983" y="0"/>
                </a:lnTo>
                <a:lnTo>
                  <a:pt x="17122983" y="8918388"/>
                </a:lnTo>
                <a:lnTo>
                  <a:pt x="0" y="89183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998" b="-13998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57585" y="1104900"/>
            <a:ext cx="14572830" cy="113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 Medium"/>
              </a:rPr>
              <a:t>Project Rationale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3200717"/>
            <a:ext cx="4641918" cy="128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0"/>
              </a:lnSpc>
            </a:pPr>
            <a:r>
              <a:rPr lang="en-US" sz="9500">
                <a:solidFill>
                  <a:srgbClr val="FFFFFF"/>
                </a:solidFill>
                <a:latin typeface="Saira Condensed Medium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07062" y="3200717"/>
            <a:ext cx="4641918" cy="128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0"/>
              </a:lnSpc>
            </a:pPr>
            <a:r>
              <a:rPr lang="en-US" sz="9500">
                <a:solidFill>
                  <a:srgbClr val="FFFFFF"/>
                </a:solidFill>
                <a:latin typeface="Saira Condensed Medium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47106" y="3200717"/>
            <a:ext cx="4641918" cy="128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0"/>
              </a:lnSpc>
            </a:pPr>
            <a:r>
              <a:rPr lang="en-US" sz="9500">
                <a:solidFill>
                  <a:srgbClr val="FFFFFF"/>
                </a:solidFill>
                <a:latin typeface="Saira Condensed Medium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5640" y="5664803"/>
            <a:ext cx="6344011" cy="1117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0"/>
              </a:lnSpc>
            </a:pPr>
            <a:r>
              <a:rPr lang="en-US" sz="2527">
                <a:solidFill>
                  <a:srgbClr val="FFFFFF"/>
                </a:solidFill>
                <a:latin typeface="Arial"/>
              </a:rPr>
              <a:t>Worn tools will produce</a:t>
            </a:r>
          </a:p>
          <a:p>
            <a:pPr>
              <a:lnSpc>
                <a:spcPts val="2780"/>
              </a:lnSpc>
            </a:pPr>
            <a:r>
              <a:rPr lang="en-US" sz="2527">
                <a:solidFill>
                  <a:srgbClr val="FFFFFF"/>
                </a:solidFill>
                <a:latin typeface="Arial"/>
              </a:rPr>
              <a:t> low-quality parts</a:t>
            </a:r>
          </a:p>
          <a:p>
            <a:pPr>
              <a:lnSpc>
                <a:spcPts val="2780"/>
              </a:lnSpc>
            </a:pPr>
            <a:endParaRPr lang="en-US" sz="2527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720258" y="5664803"/>
            <a:ext cx="6857444" cy="1470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2"/>
              </a:lnSpc>
            </a:pPr>
            <a:r>
              <a:rPr lang="en-US" sz="2529">
                <a:solidFill>
                  <a:srgbClr val="FFFFFF"/>
                </a:solidFill>
                <a:latin typeface="Arial"/>
              </a:rPr>
              <a:t>Tool failures will </a:t>
            </a:r>
          </a:p>
          <a:p>
            <a:pPr>
              <a:lnSpc>
                <a:spcPts val="2782"/>
              </a:lnSpc>
            </a:pPr>
            <a:r>
              <a:rPr lang="en-US" sz="2529">
                <a:solidFill>
                  <a:srgbClr val="FFFFFF"/>
                </a:solidFill>
                <a:latin typeface="Arial"/>
              </a:rPr>
              <a:t>increase machine</a:t>
            </a:r>
          </a:p>
          <a:p>
            <a:pPr>
              <a:lnSpc>
                <a:spcPts val="2782"/>
              </a:lnSpc>
            </a:pPr>
            <a:r>
              <a:rPr lang="en-US" sz="2529">
                <a:solidFill>
                  <a:srgbClr val="FFFFFF"/>
                </a:solidFill>
                <a:latin typeface="Arial"/>
              </a:rPr>
              <a:t>downtime</a:t>
            </a:r>
          </a:p>
          <a:p>
            <a:pPr>
              <a:lnSpc>
                <a:spcPts val="2782"/>
              </a:lnSpc>
            </a:pPr>
            <a:endParaRPr lang="en-US" sz="2529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613628" y="5670634"/>
            <a:ext cx="4641391" cy="1117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2"/>
              </a:lnSpc>
            </a:pPr>
            <a:r>
              <a:rPr lang="en-US" sz="2529">
                <a:solidFill>
                  <a:srgbClr val="FFFFFF"/>
                </a:solidFill>
                <a:latin typeface="Arial"/>
              </a:rPr>
              <a:t>Premature replacement will increase machine downtime</a:t>
            </a:r>
          </a:p>
          <a:p>
            <a:pPr>
              <a:lnSpc>
                <a:spcPts val="2782"/>
              </a:lnSpc>
            </a:pPr>
            <a:endParaRPr lang="en-US" sz="2529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961408" y="3200717"/>
            <a:ext cx="4641918" cy="1283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0"/>
              </a:lnSpc>
            </a:pPr>
            <a:r>
              <a:rPr lang="en-US" sz="9500">
                <a:solidFill>
                  <a:srgbClr val="FFFFFF"/>
                </a:solidFill>
                <a:latin typeface="Saira Condensed Medium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89024" y="5670634"/>
            <a:ext cx="4641391" cy="1117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2"/>
              </a:lnSpc>
            </a:pPr>
            <a:r>
              <a:rPr lang="en-US" sz="2529">
                <a:solidFill>
                  <a:srgbClr val="FFFFFF"/>
                </a:solidFill>
                <a:latin typeface="Arial"/>
              </a:rPr>
              <a:t>Up to $200 million in scrapped tools in the US in April 2018 </a:t>
            </a:r>
          </a:p>
          <a:p>
            <a:pPr>
              <a:lnSpc>
                <a:spcPts val="2782"/>
              </a:lnSpc>
            </a:pPr>
            <a:endParaRPr lang="en-US" sz="2529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B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9122980" y="1440780"/>
            <a:ext cx="2282126" cy="4641918"/>
            <a:chOff x="0" y="0"/>
            <a:chExt cx="2771140" cy="56365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71140" cy="5636589"/>
            </a:xfrm>
            <a:custGeom>
              <a:avLst/>
              <a:gdLst/>
              <a:ahLst/>
              <a:cxnLst/>
              <a:rect l="l" t="t" r="r" b="b"/>
              <a:pathLst>
                <a:path w="2771140" h="5636589">
                  <a:moveTo>
                    <a:pt x="0" y="0"/>
                  </a:moveTo>
                  <a:lnTo>
                    <a:pt x="0" y="4733618"/>
                  </a:lnTo>
                  <a:lnTo>
                    <a:pt x="1384300" y="5636589"/>
                  </a:lnTo>
                  <a:lnTo>
                    <a:pt x="2771140" y="4733618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0B1B27"/>
            </a:solid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5260086" y="1440780"/>
            <a:ext cx="2282126" cy="4641918"/>
            <a:chOff x="0" y="0"/>
            <a:chExt cx="2771140" cy="56365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71140" cy="5636589"/>
            </a:xfrm>
            <a:custGeom>
              <a:avLst/>
              <a:gdLst/>
              <a:ahLst/>
              <a:cxnLst/>
              <a:rect l="l" t="t" r="r" b="b"/>
              <a:pathLst>
                <a:path w="2771140" h="5636589">
                  <a:moveTo>
                    <a:pt x="0" y="0"/>
                  </a:moveTo>
                  <a:lnTo>
                    <a:pt x="0" y="4733618"/>
                  </a:lnTo>
                  <a:lnTo>
                    <a:pt x="1384300" y="5636589"/>
                  </a:lnTo>
                  <a:lnTo>
                    <a:pt x="2771140" y="4733618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235170"/>
            </a:solidFill>
          </p:spPr>
        </p:sp>
      </p:grpSp>
      <p:grpSp>
        <p:nvGrpSpPr>
          <p:cNvPr id="6" name="Group 6"/>
          <p:cNvGrpSpPr/>
          <p:nvPr/>
        </p:nvGrpSpPr>
        <p:grpSpPr>
          <a:xfrm rot="-5400000">
            <a:off x="1397192" y="1440780"/>
            <a:ext cx="2282126" cy="4641918"/>
            <a:chOff x="0" y="0"/>
            <a:chExt cx="2771140" cy="56365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71140" cy="5636589"/>
            </a:xfrm>
            <a:custGeom>
              <a:avLst/>
              <a:gdLst/>
              <a:ahLst/>
              <a:cxnLst/>
              <a:rect l="l" t="t" r="r" b="b"/>
              <a:pathLst>
                <a:path w="2771140" h="5636589">
                  <a:moveTo>
                    <a:pt x="0" y="0"/>
                  </a:moveTo>
                  <a:lnTo>
                    <a:pt x="0" y="4733618"/>
                  </a:lnTo>
                  <a:lnTo>
                    <a:pt x="1384300" y="5636589"/>
                  </a:lnTo>
                  <a:lnTo>
                    <a:pt x="2771140" y="4733618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0B1B27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402294" y="349746"/>
            <a:ext cx="17483412" cy="9106114"/>
          </a:xfrm>
          <a:custGeom>
            <a:avLst/>
            <a:gdLst/>
            <a:ahLst/>
            <a:cxnLst/>
            <a:rect l="l" t="t" r="r" b="b"/>
            <a:pathLst>
              <a:path w="17483412" h="9106114">
                <a:moveTo>
                  <a:pt x="0" y="0"/>
                </a:moveTo>
                <a:lnTo>
                  <a:pt x="17483412" y="0"/>
                </a:lnTo>
                <a:lnTo>
                  <a:pt x="17483412" y="9106114"/>
                </a:lnTo>
                <a:lnTo>
                  <a:pt x="0" y="9106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998" b="-1399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57585" y="1104900"/>
            <a:ext cx="14572830" cy="1163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 Medium"/>
              </a:rPr>
              <a:t>Project Scope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3200717"/>
            <a:ext cx="4641918" cy="129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0"/>
              </a:lnSpc>
            </a:pPr>
            <a:r>
              <a:rPr lang="en-US" sz="9500">
                <a:solidFill>
                  <a:srgbClr val="FFFFFF"/>
                </a:solidFill>
                <a:latin typeface="Saira Condensed Medium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07062" y="3200717"/>
            <a:ext cx="4641918" cy="129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0"/>
              </a:lnSpc>
            </a:pPr>
            <a:r>
              <a:rPr lang="en-US" sz="9500">
                <a:solidFill>
                  <a:srgbClr val="FFFFFF"/>
                </a:solidFill>
                <a:latin typeface="Saira Condensed Medium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47106" y="3200717"/>
            <a:ext cx="4641918" cy="129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0"/>
              </a:lnSpc>
            </a:pPr>
            <a:r>
              <a:rPr lang="en-US" sz="9500">
                <a:solidFill>
                  <a:srgbClr val="FFFFFF"/>
                </a:solidFill>
                <a:latin typeface="Saira Condensed Medium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69913" y="5664803"/>
            <a:ext cx="6344011" cy="2430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0"/>
              </a:lnSpc>
            </a:pPr>
            <a:r>
              <a:rPr lang="en-US" sz="2527">
                <a:solidFill>
                  <a:srgbClr val="FFFFFF"/>
                </a:solidFill>
                <a:latin typeface="Arial"/>
              </a:rPr>
              <a:t>Use signal data to build</a:t>
            </a:r>
          </a:p>
          <a:p>
            <a:pPr>
              <a:lnSpc>
                <a:spcPts val="2780"/>
              </a:lnSpc>
            </a:pPr>
            <a:r>
              <a:rPr lang="en-US" sz="2527">
                <a:solidFill>
                  <a:srgbClr val="FFFFFF"/>
                </a:solidFill>
                <a:latin typeface="Arial"/>
              </a:rPr>
              <a:t>CNN models with and</a:t>
            </a:r>
          </a:p>
          <a:p>
            <a:pPr>
              <a:lnSpc>
                <a:spcPts val="2780"/>
              </a:lnSpc>
            </a:pPr>
            <a:r>
              <a:rPr lang="en-US" sz="2527">
                <a:solidFill>
                  <a:srgbClr val="FFFFFF"/>
                </a:solidFill>
                <a:latin typeface="Arial"/>
              </a:rPr>
              <a:t>without an attention </a:t>
            </a:r>
          </a:p>
          <a:p>
            <a:pPr>
              <a:lnSpc>
                <a:spcPts val="2780"/>
              </a:lnSpc>
            </a:pPr>
            <a:r>
              <a:rPr lang="en-US" sz="2527">
                <a:solidFill>
                  <a:srgbClr val="FFFFFF"/>
                </a:solidFill>
                <a:latin typeface="Arial"/>
              </a:rPr>
              <a:t>mechanism to predict </a:t>
            </a:r>
          </a:p>
          <a:p>
            <a:pPr>
              <a:lnSpc>
                <a:spcPts val="2780"/>
              </a:lnSpc>
            </a:pPr>
            <a:r>
              <a:rPr lang="en-US" sz="2527">
                <a:solidFill>
                  <a:srgbClr val="FFFFFF"/>
                </a:solidFill>
                <a:latin typeface="Arial"/>
              </a:rPr>
              <a:t>tool wear</a:t>
            </a:r>
          </a:p>
          <a:p>
            <a:pPr>
              <a:lnSpc>
                <a:spcPts val="2450"/>
              </a:lnSpc>
            </a:pPr>
            <a:endParaRPr lang="en-US" sz="2527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2450"/>
              </a:lnSpc>
            </a:pPr>
            <a:endParaRPr lang="en-US" sz="2527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206103" y="5664803"/>
            <a:ext cx="6857444" cy="213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9"/>
              </a:lnSpc>
            </a:pPr>
            <a:r>
              <a:rPr lang="en-US" sz="2599">
                <a:solidFill>
                  <a:srgbClr val="FFFFFF"/>
                </a:solidFill>
                <a:latin typeface="Arial"/>
              </a:rPr>
              <a:t>Quantify the </a:t>
            </a:r>
          </a:p>
          <a:p>
            <a:pPr>
              <a:lnSpc>
                <a:spcPts val="2859"/>
              </a:lnSpc>
            </a:pPr>
            <a:r>
              <a:rPr lang="en-US" sz="2599">
                <a:solidFill>
                  <a:srgbClr val="FFFFFF"/>
                </a:solidFill>
                <a:latin typeface="Arial"/>
              </a:rPr>
              <a:t>performance of </a:t>
            </a:r>
          </a:p>
          <a:p>
            <a:pPr>
              <a:lnSpc>
                <a:spcPts val="2859"/>
              </a:lnSpc>
            </a:pPr>
            <a:r>
              <a:rPr lang="en-US" sz="2599">
                <a:solidFill>
                  <a:srgbClr val="FFFFFF"/>
                </a:solidFill>
                <a:latin typeface="Arial"/>
              </a:rPr>
              <a:t>the models on a </a:t>
            </a:r>
          </a:p>
          <a:p>
            <a:pPr>
              <a:lnSpc>
                <a:spcPts val="2859"/>
              </a:lnSpc>
            </a:pPr>
            <a:r>
              <a:rPr lang="en-US" sz="2599">
                <a:solidFill>
                  <a:srgbClr val="FFFFFF"/>
                </a:solidFill>
                <a:latin typeface="Arial"/>
              </a:rPr>
              <a:t>test set</a:t>
            </a:r>
          </a:p>
          <a:p>
            <a:pPr>
              <a:lnSpc>
                <a:spcPts val="2530"/>
              </a:lnSpc>
            </a:pPr>
            <a:endParaRPr lang="en-US" sz="2599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2530"/>
              </a:lnSpc>
            </a:pPr>
            <a:endParaRPr lang="en-US" sz="2599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722108" y="5664803"/>
            <a:ext cx="4641391" cy="1822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82"/>
              </a:lnSpc>
            </a:pPr>
            <a:r>
              <a:rPr lang="en-US" sz="2529">
                <a:solidFill>
                  <a:srgbClr val="FFFFFF"/>
                </a:solidFill>
                <a:latin typeface="Arial"/>
              </a:rPr>
              <a:t>Compare the performance of the models to gauge the benefit of the attention mechanism</a:t>
            </a:r>
          </a:p>
          <a:p>
            <a:pPr>
              <a:lnSpc>
                <a:spcPts val="2782"/>
              </a:lnSpc>
            </a:pPr>
            <a:endParaRPr lang="en-US" sz="2529">
              <a:solidFill>
                <a:srgbClr val="FFFFFF"/>
              </a:solidFill>
              <a:latin typeface="Arial"/>
            </a:endParaRPr>
          </a:p>
          <a:p>
            <a:pPr>
              <a:lnSpc>
                <a:spcPts val="2782"/>
              </a:lnSpc>
            </a:pPr>
            <a:endParaRPr lang="en-US" sz="2529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5228" y="374972"/>
            <a:ext cx="15600099" cy="9537055"/>
          </a:xfrm>
          <a:custGeom>
            <a:avLst/>
            <a:gdLst/>
            <a:ahLst/>
            <a:cxnLst/>
            <a:rect l="l" t="t" r="r" b="b"/>
            <a:pathLst>
              <a:path w="15600099" h="9537055">
                <a:moveTo>
                  <a:pt x="0" y="0"/>
                </a:moveTo>
                <a:lnTo>
                  <a:pt x="15600098" y="0"/>
                </a:lnTo>
                <a:lnTo>
                  <a:pt x="15600098" y="9537056"/>
                </a:lnTo>
                <a:lnTo>
                  <a:pt x="0" y="9537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43" r="-33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820620" y="531280"/>
            <a:ext cx="1675153" cy="1659924"/>
          </a:xfrm>
          <a:custGeom>
            <a:avLst/>
            <a:gdLst/>
            <a:ahLst/>
            <a:cxnLst/>
            <a:rect l="l" t="t" r="r" b="b"/>
            <a:pathLst>
              <a:path w="1675153" h="1659924">
                <a:moveTo>
                  <a:pt x="0" y="0"/>
                </a:moveTo>
                <a:lnTo>
                  <a:pt x="1675153" y="0"/>
                </a:lnTo>
                <a:lnTo>
                  <a:pt x="1675153" y="1659924"/>
                </a:lnTo>
                <a:lnTo>
                  <a:pt x="0" y="1659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14713" y="8284554"/>
            <a:ext cx="1453798" cy="1453798"/>
          </a:xfrm>
          <a:custGeom>
            <a:avLst/>
            <a:gdLst/>
            <a:ahLst/>
            <a:cxnLst/>
            <a:rect l="l" t="t" r="r" b="b"/>
            <a:pathLst>
              <a:path w="1453798" h="1453798">
                <a:moveTo>
                  <a:pt x="0" y="0"/>
                </a:moveTo>
                <a:lnTo>
                  <a:pt x="1453798" y="0"/>
                </a:lnTo>
                <a:lnTo>
                  <a:pt x="1453798" y="1453798"/>
                </a:lnTo>
                <a:lnTo>
                  <a:pt x="0" y="14537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5" descr="A close-up of a drill bit&#10;&#10;Description automatically generated">
            <a:extLst>
              <a:ext uri="{FF2B5EF4-FFF2-40B4-BE49-F238E27FC236}">
                <a16:creationId xmlns:a16="http://schemas.microsoft.com/office/drawing/2014/main" id="{1716FCC9-5ED0-32AD-A913-7D3E99E48C9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3125" t="139" r="42917" b="420"/>
          <a:stretch/>
        </p:blipFill>
        <p:spPr>
          <a:xfrm rot="5400000">
            <a:off x="10390844" y="5445348"/>
            <a:ext cx="869773" cy="61469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874BCA-EB37-5502-0B53-BDC7EC7DFBF1}"/>
              </a:ext>
            </a:extLst>
          </p:cNvPr>
          <p:cNvSpPr txBox="1"/>
          <p:nvPr/>
        </p:nvSpPr>
        <p:spPr>
          <a:xfrm>
            <a:off x="9434014" y="9144000"/>
            <a:ext cx="27773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3-fluted Ball-nosed End Mill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6594" y="286114"/>
            <a:ext cx="15115547" cy="9528265"/>
          </a:xfrm>
          <a:custGeom>
            <a:avLst/>
            <a:gdLst/>
            <a:ahLst/>
            <a:cxnLst/>
            <a:rect l="l" t="t" r="r" b="b"/>
            <a:pathLst>
              <a:path w="15115547" h="9528265">
                <a:moveTo>
                  <a:pt x="0" y="0"/>
                </a:moveTo>
                <a:lnTo>
                  <a:pt x="15115547" y="0"/>
                </a:lnTo>
                <a:lnTo>
                  <a:pt x="15115547" y="9528265"/>
                </a:lnTo>
                <a:lnTo>
                  <a:pt x="0" y="95282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58" r="-320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29379" y="7287326"/>
            <a:ext cx="2345746" cy="2199137"/>
          </a:xfrm>
          <a:custGeom>
            <a:avLst/>
            <a:gdLst/>
            <a:ahLst/>
            <a:cxnLst/>
            <a:rect l="l" t="t" r="r" b="b"/>
            <a:pathLst>
              <a:path w="2345746" h="2199137">
                <a:moveTo>
                  <a:pt x="0" y="0"/>
                </a:moveTo>
                <a:lnTo>
                  <a:pt x="2345746" y="0"/>
                </a:lnTo>
                <a:lnTo>
                  <a:pt x="2345746" y="2199137"/>
                </a:lnTo>
                <a:lnTo>
                  <a:pt x="0" y="2199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8410" y="160996"/>
            <a:ext cx="13810763" cy="8344516"/>
          </a:xfrm>
          <a:custGeom>
            <a:avLst/>
            <a:gdLst/>
            <a:ahLst/>
            <a:cxnLst/>
            <a:rect l="l" t="t" r="r" b="b"/>
            <a:pathLst>
              <a:path w="13810763" h="8344516">
                <a:moveTo>
                  <a:pt x="0" y="0"/>
                </a:moveTo>
                <a:lnTo>
                  <a:pt x="13810763" y="0"/>
                </a:lnTo>
                <a:lnTo>
                  <a:pt x="13810763" y="8344517"/>
                </a:lnTo>
                <a:lnTo>
                  <a:pt x="0" y="83445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32" r="-2281"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354736" y="351367"/>
            <a:ext cx="3353281" cy="28670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2" descr="A group of blue and white graphs&#10;&#10;Description automatically generated">
            <a:extLst>
              <a:ext uri="{FF2B5EF4-FFF2-40B4-BE49-F238E27FC236}">
                <a16:creationId xmlns:a16="http://schemas.microsoft.com/office/drawing/2014/main" id="{1B995AD4-E39B-2EF2-541B-3D1FCFBF2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6" y="215042"/>
            <a:ext cx="15928848" cy="9610027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2496981" y="7682232"/>
            <a:ext cx="1877132" cy="1926664"/>
          </a:xfrm>
          <a:custGeom>
            <a:avLst/>
            <a:gdLst/>
            <a:ahLst/>
            <a:cxnLst/>
            <a:rect l="l" t="t" r="r" b="b"/>
            <a:pathLst>
              <a:path w="2133164" h="2127832">
                <a:moveTo>
                  <a:pt x="0" y="0"/>
                </a:moveTo>
                <a:lnTo>
                  <a:pt x="2133165" y="0"/>
                </a:lnTo>
                <a:lnTo>
                  <a:pt x="2133165" y="2127832"/>
                </a:lnTo>
                <a:lnTo>
                  <a:pt x="0" y="2127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93603"/>
            <a:ext cx="16230600" cy="9899794"/>
          </a:xfrm>
          <a:custGeom>
            <a:avLst/>
            <a:gdLst/>
            <a:ahLst/>
            <a:cxnLst/>
            <a:rect l="l" t="t" r="r" b="b"/>
            <a:pathLst>
              <a:path w="16230600" h="9899794">
                <a:moveTo>
                  <a:pt x="0" y="0"/>
                </a:moveTo>
                <a:lnTo>
                  <a:pt x="16230600" y="0"/>
                </a:lnTo>
                <a:lnTo>
                  <a:pt x="16230600" y="9899794"/>
                </a:lnTo>
                <a:lnTo>
                  <a:pt x="0" y="9899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88" r="-244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086600" y="584753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A6C52615C58447BF7F8CD4EF8BEB13" ma:contentTypeVersion="7" ma:contentTypeDescription="Create a new document." ma:contentTypeScope="" ma:versionID="6c35649a3f1c8e3f19b988d4b41d878a">
  <xsd:schema xmlns:xsd="http://www.w3.org/2001/XMLSchema" xmlns:xs="http://www.w3.org/2001/XMLSchema" xmlns:p="http://schemas.microsoft.com/office/2006/metadata/properties" xmlns:ns2="06a28c0e-fd87-42f2-a24d-a84ffa9154af" targetNamespace="http://schemas.microsoft.com/office/2006/metadata/properties" ma:root="true" ma:fieldsID="c0f3481edfa9589596586452706befd3" ns2:_="">
    <xsd:import namespace="06a28c0e-fd87-42f2-a24d-a84ffa9154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a28c0e-fd87-42f2-a24d-a84ffa9154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DB2A171-FB63-493D-ABD7-3819E867FC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A78D4A-4080-4FC8-B2D0-D02660398C6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9C7C94B-0326-4CF3-AA94-C3D2A52971FE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Tool Wear</dc:title>
  <cp:revision>1</cp:revision>
  <dcterms:created xsi:type="dcterms:W3CDTF">2006-08-16T00:00:00Z</dcterms:created>
  <dcterms:modified xsi:type="dcterms:W3CDTF">2023-12-14T02:38:17Z</dcterms:modified>
  <dc:identifier>DAF23LK4LXA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0x0101000DA6C52615C58447BF7F8CD4EF8BEB13</vt:lpwstr>
  </property>
</Properties>
</file>